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AAD5D-8FC4-4509-8D94-6142DB27824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25803C-D170-46F5-9AFA-4D500D557929}">
      <dgm:prSet/>
      <dgm:spPr/>
      <dgm:t>
        <a:bodyPr/>
        <a:lstStyle/>
        <a:p>
          <a:r>
            <a:rPr lang="en-GB" b="1" dirty="0"/>
            <a:t>We want you to use reusable containers – refill water bottles and use small lunchboxes instead of plastic bags</a:t>
          </a:r>
          <a:endParaRPr lang="en-US" dirty="0"/>
        </a:p>
      </dgm:t>
    </dgm:pt>
    <dgm:pt modelId="{28CEDCF3-476B-4902-9FB6-022731447B03}" type="parTrans" cxnId="{0FF4D6F5-AD08-4597-886D-A73CCAE7539C}">
      <dgm:prSet/>
      <dgm:spPr/>
      <dgm:t>
        <a:bodyPr/>
        <a:lstStyle/>
        <a:p>
          <a:endParaRPr lang="en-US"/>
        </a:p>
      </dgm:t>
    </dgm:pt>
    <dgm:pt modelId="{9D4EE4FA-6089-4E8E-9A6B-1CE000148812}" type="sibTrans" cxnId="{0FF4D6F5-AD08-4597-886D-A73CCAE7539C}">
      <dgm:prSet/>
      <dgm:spPr/>
      <dgm:t>
        <a:bodyPr/>
        <a:lstStyle/>
        <a:p>
          <a:endParaRPr lang="en-US"/>
        </a:p>
      </dgm:t>
    </dgm:pt>
    <dgm:pt modelId="{195D58CC-C49C-4D2C-935E-C02816A0C53A}">
      <dgm:prSet/>
      <dgm:spPr/>
      <dgm:t>
        <a:bodyPr/>
        <a:lstStyle/>
        <a:p>
          <a:r>
            <a:rPr lang="en-GB" b="1" dirty="0"/>
            <a:t>Use reusable bags instead of plastic bags</a:t>
          </a:r>
          <a:endParaRPr lang="en-US" dirty="0"/>
        </a:p>
      </dgm:t>
    </dgm:pt>
    <dgm:pt modelId="{C9352D67-8630-4A05-8AA7-551A97FB2850}" type="parTrans" cxnId="{E08F7EDA-2306-4DD4-BD0A-61ACAAF1D54C}">
      <dgm:prSet/>
      <dgm:spPr/>
      <dgm:t>
        <a:bodyPr/>
        <a:lstStyle/>
        <a:p>
          <a:endParaRPr lang="en-US"/>
        </a:p>
      </dgm:t>
    </dgm:pt>
    <dgm:pt modelId="{F5312CFC-2E90-42DF-A0FF-DB762F20CF46}" type="sibTrans" cxnId="{E08F7EDA-2306-4DD4-BD0A-61ACAAF1D54C}">
      <dgm:prSet/>
      <dgm:spPr/>
      <dgm:t>
        <a:bodyPr/>
        <a:lstStyle/>
        <a:p>
          <a:endParaRPr lang="en-US"/>
        </a:p>
      </dgm:t>
    </dgm:pt>
    <dgm:pt modelId="{C91EF8F5-57A7-478F-B9C6-2A4F40DFDC86}">
      <dgm:prSet/>
      <dgm:spPr/>
      <dgm:t>
        <a:bodyPr/>
        <a:lstStyle/>
        <a:p>
          <a:r>
            <a:rPr lang="en-GB" b="1"/>
            <a:t>Eat Healthy food and try to reduce buying food with plastic wrappers like crisps and chocolate bars</a:t>
          </a:r>
          <a:endParaRPr lang="en-US"/>
        </a:p>
      </dgm:t>
    </dgm:pt>
    <dgm:pt modelId="{486BAE6F-D220-45EA-9C49-306BBA6EB497}" type="parTrans" cxnId="{0FA162F1-11D5-4AB8-A0F4-D09D306A7A72}">
      <dgm:prSet/>
      <dgm:spPr/>
      <dgm:t>
        <a:bodyPr/>
        <a:lstStyle/>
        <a:p>
          <a:endParaRPr lang="en-US"/>
        </a:p>
      </dgm:t>
    </dgm:pt>
    <dgm:pt modelId="{AA22AF62-784A-432B-A7D4-019A0F8A6463}" type="sibTrans" cxnId="{0FA162F1-11D5-4AB8-A0F4-D09D306A7A72}">
      <dgm:prSet/>
      <dgm:spPr/>
      <dgm:t>
        <a:bodyPr/>
        <a:lstStyle/>
        <a:p>
          <a:endParaRPr lang="en-US"/>
        </a:p>
      </dgm:t>
    </dgm:pt>
    <dgm:pt modelId="{981B9AC8-2018-4A9A-9FD8-F99B2E7875B2}">
      <dgm:prSet/>
      <dgm:spPr/>
      <dgm:t>
        <a:bodyPr/>
        <a:lstStyle/>
        <a:p>
          <a:r>
            <a:rPr lang="en-GB" b="1" dirty="0"/>
            <a:t>Help us to care for our environment and help us to reduce our carbon footprint</a:t>
          </a:r>
          <a:endParaRPr lang="en-US" dirty="0"/>
        </a:p>
      </dgm:t>
    </dgm:pt>
    <dgm:pt modelId="{D696C4EE-5931-4463-90FC-5028B0F99F5F}" type="parTrans" cxnId="{89F516CA-36AD-4820-98A7-CB193E9FCE01}">
      <dgm:prSet/>
      <dgm:spPr/>
      <dgm:t>
        <a:bodyPr/>
        <a:lstStyle/>
        <a:p>
          <a:endParaRPr lang="en-US"/>
        </a:p>
      </dgm:t>
    </dgm:pt>
    <dgm:pt modelId="{2482CA94-81DC-48E3-A4E2-35EF96A14944}" type="sibTrans" cxnId="{89F516CA-36AD-4820-98A7-CB193E9FCE01}">
      <dgm:prSet/>
      <dgm:spPr/>
      <dgm:t>
        <a:bodyPr/>
        <a:lstStyle/>
        <a:p>
          <a:endParaRPr lang="en-US"/>
        </a:p>
      </dgm:t>
    </dgm:pt>
    <dgm:pt modelId="{7D95DE4D-8240-4F28-8999-8463DA0AE0B8}" type="pres">
      <dgm:prSet presAssocID="{747AAD5D-8FC4-4509-8D94-6142DB278249}" presName="root" presStyleCnt="0">
        <dgm:presLayoutVars>
          <dgm:dir/>
          <dgm:resizeHandles val="exact"/>
        </dgm:presLayoutVars>
      </dgm:prSet>
      <dgm:spPr/>
    </dgm:pt>
    <dgm:pt modelId="{42F1385E-C987-4434-8C04-E3BF9E71A214}" type="pres">
      <dgm:prSet presAssocID="{747AAD5D-8FC4-4509-8D94-6142DB278249}" presName="container" presStyleCnt="0">
        <dgm:presLayoutVars>
          <dgm:dir/>
          <dgm:resizeHandles val="exact"/>
        </dgm:presLayoutVars>
      </dgm:prSet>
      <dgm:spPr/>
    </dgm:pt>
    <dgm:pt modelId="{CD71EBCF-4DFB-421E-BA56-E477BEC04001}" type="pres">
      <dgm:prSet presAssocID="{A325803C-D170-46F5-9AFA-4D500D557929}" presName="compNode" presStyleCnt="0"/>
      <dgm:spPr/>
    </dgm:pt>
    <dgm:pt modelId="{A60DFD8B-E4FC-4009-B7C9-E5468B56CFCD}" type="pres">
      <dgm:prSet presAssocID="{A325803C-D170-46F5-9AFA-4D500D557929}" presName="iconBgRect" presStyleLbl="bgShp" presStyleIdx="0" presStyleCnt="4"/>
      <dgm:spPr/>
    </dgm:pt>
    <dgm:pt modelId="{7978B4D1-718F-47C3-B91B-923FD5A8A43A}" type="pres">
      <dgm:prSet presAssocID="{A325803C-D170-46F5-9AFA-4D500D5579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7C743E12-41E3-4279-A51E-95C4C53F6D06}" type="pres">
      <dgm:prSet presAssocID="{A325803C-D170-46F5-9AFA-4D500D557929}" presName="spaceRect" presStyleCnt="0"/>
      <dgm:spPr/>
    </dgm:pt>
    <dgm:pt modelId="{E3724275-6264-4A07-9806-5EF5C10F8DAF}" type="pres">
      <dgm:prSet presAssocID="{A325803C-D170-46F5-9AFA-4D500D557929}" presName="textRect" presStyleLbl="revTx" presStyleIdx="0" presStyleCnt="4" custScaleX="109076" custScaleY="129777">
        <dgm:presLayoutVars>
          <dgm:chMax val="1"/>
          <dgm:chPref val="1"/>
        </dgm:presLayoutVars>
      </dgm:prSet>
      <dgm:spPr/>
    </dgm:pt>
    <dgm:pt modelId="{329CB866-B262-48E2-81B3-259F86EBE479}" type="pres">
      <dgm:prSet presAssocID="{9D4EE4FA-6089-4E8E-9A6B-1CE000148812}" presName="sibTrans" presStyleLbl="sibTrans2D1" presStyleIdx="0" presStyleCnt="0"/>
      <dgm:spPr/>
    </dgm:pt>
    <dgm:pt modelId="{6789E316-E2D5-46F5-B937-92FC348587FC}" type="pres">
      <dgm:prSet presAssocID="{195D58CC-C49C-4D2C-935E-C02816A0C53A}" presName="compNode" presStyleCnt="0"/>
      <dgm:spPr/>
    </dgm:pt>
    <dgm:pt modelId="{FAC9A545-AF7C-44A9-8FF8-7A283B992D9F}" type="pres">
      <dgm:prSet presAssocID="{195D58CC-C49C-4D2C-935E-C02816A0C53A}" presName="iconBgRect" presStyleLbl="bgShp" presStyleIdx="1" presStyleCnt="4"/>
      <dgm:spPr/>
    </dgm:pt>
    <dgm:pt modelId="{93E3A729-C72B-432C-A119-39D7EDB70107}" type="pres">
      <dgm:prSet presAssocID="{195D58CC-C49C-4D2C-935E-C02816A0C5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16A686CD-0679-48B5-807E-D24994AF5479}" type="pres">
      <dgm:prSet presAssocID="{195D58CC-C49C-4D2C-935E-C02816A0C53A}" presName="spaceRect" presStyleCnt="0"/>
      <dgm:spPr/>
    </dgm:pt>
    <dgm:pt modelId="{8AB54964-7071-4BF7-82CB-00D6D7BD1D42}" type="pres">
      <dgm:prSet presAssocID="{195D58CC-C49C-4D2C-935E-C02816A0C53A}" presName="textRect" presStyleLbl="revTx" presStyleIdx="1" presStyleCnt="4" custScaleX="104554" custScaleY="135397">
        <dgm:presLayoutVars>
          <dgm:chMax val="1"/>
          <dgm:chPref val="1"/>
        </dgm:presLayoutVars>
      </dgm:prSet>
      <dgm:spPr/>
    </dgm:pt>
    <dgm:pt modelId="{F9E31435-B881-4FDB-A321-D3AB2BFE6033}" type="pres">
      <dgm:prSet presAssocID="{F5312CFC-2E90-42DF-A0FF-DB762F20CF46}" presName="sibTrans" presStyleLbl="sibTrans2D1" presStyleIdx="0" presStyleCnt="0"/>
      <dgm:spPr/>
    </dgm:pt>
    <dgm:pt modelId="{06B4C1DE-6FB5-4CFF-8EED-5579495113A8}" type="pres">
      <dgm:prSet presAssocID="{C91EF8F5-57A7-478F-B9C6-2A4F40DFDC86}" presName="compNode" presStyleCnt="0"/>
      <dgm:spPr/>
    </dgm:pt>
    <dgm:pt modelId="{DD3FAAEB-AE28-49C3-AD84-F285BBD656F0}" type="pres">
      <dgm:prSet presAssocID="{C91EF8F5-57A7-478F-B9C6-2A4F40DFDC86}" presName="iconBgRect" presStyleLbl="bgShp" presStyleIdx="2" presStyleCnt="4"/>
      <dgm:spPr/>
    </dgm:pt>
    <dgm:pt modelId="{D00F6288-8155-4365-B326-3CD267825AE2}" type="pres">
      <dgm:prSet presAssocID="{C91EF8F5-57A7-478F-B9C6-2A4F40DFDC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D3454971-49CD-47A6-B87E-2D3F9E58FBAC}" type="pres">
      <dgm:prSet presAssocID="{C91EF8F5-57A7-478F-B9C6-2A4F40DFDC86}" presName="spaceRect" presStyleCnt="0"/>
      <dgm:spPr/>
    </dgm:pt>
    <dgm:pt modelId="{31FAF19E-9516-40EF-88F1-DC9DE287D78A}" type="pres">
      <dgm:prSet presAssocID="{C91EF8F5-57A7-478F-B9C6-2A4F40DFDC86}" presName="textRect" presStyleLbl="revTx" presStyleIdx="2" presStyleCnt="4">
        <dgm:presLayoutVars>
          <dgm:chMax val="1"/>
          <dgm:chPref val="1"/>
        </dgm:presLayoutVars>
      </dgm:prSet>
      <dgm:spPr/>
    </dgm:pt>
    <dgm:pt modelId="{9FC62983-0DB4-4107-B5FF-FC97D1E4CF0C}" type="pres">
      <dgm:prSet presAssocID="{AA22AF62-784A-432B-A7D4-019A0F8A6463}" presName="sibTrans" presStyleLbl="sibTrans2D1" presStyleIdx="0" presStyleCnt="0"/>
      <dgm:spPr/>
    </dgm:pt>
    <dgm:pt modelId="{D2789477-06AA-435D-9364-07B712EDD3FB}" type="pres">
      <dgm:prSet presAssocID="{981B9AC8-2018-4A9A-9FD8-F99B2E7875B2}" presName="compNode" presStyleCnt="0"/>
      <dgm:spPr/>
    </dgm:pt>
    <dgm:pt modelId="{CE451440-CB20-4FC2-9265-AEFDCC02C21D}" type="pres">
      <dgm:prSet presAssocID="{981B9AC8-2018-4A9A-9FD8-F99B2E7875B2}" presName="iconBgRect" presStyleLbl="bgShp" presStyleIdx="3" presStyleCnt="4"/>
      <dgm:spPr/>
    </dgm:pt>
    <dgm:pt modelId="{15011BB1-512C-4E27-A37E-00EF63E9CD9F}" type="pres">
      <dgm:prSet presAssocID="{981B9AC8-2018-4A9A-9FD8-F99B2E7875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17D1B0A-6A73-4296-974B-B3A2FF0997A5}" type="pres">
      <dgm:prSet presAssocID="{981B9AC8-2018-4A9A-9FD8-F99B2E7875B2}" presName="spaceRect" presStyleCnt="0"/>
      <dgm:spPr/>
    </dgm:pt>
    <dgm:pt modelId="{0624EA90-76D5-4456-9B45-7DD0172E04E9}" type="pres">
      <dgm:prSet presAssocID="{981B9AC8-2018-4A9A-9FD8-F99B2E7875B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1441E17-9676-48DF-8A93-6BB42B179BC5}" type="presOf" srcId="{9D4EE4FA-6089-4E8E-9A6B-1CE000148812}" destId="{329CB866-B262-48E2-81B3-259F86EBE479}" srcOrd="0" destOrd="0" presId="urn:microsoft.com/office/officeart/2018/2/layout/IconCircleList"/>
    <dgm:cxn modelId="{D8AC021E-EFAC-4A49-86D1-2166E002272B}" type="presOf" srcId="{A325803C-D170-46F5-9AFA-4D500D557929}" destId="{E3724275-6264-4A07-9806-5EF5C10F8DAF}" srcOrd="0" destOrd="0" presId="urn:microsoft.com/office/officeart/2018/2/layout/IconCircleList"/>
    <dgm:cxn modelId="{4C354720-2EAE-4A78-800E-88FAEC998D22}" type="presOf" srcId="{981B9AC8-2018-4A9A-9FD8-F99B2E7875B2}" destId="{0624EA90-76D5-4456-9B45-7DD0172E04E9}" srcOrd="0" destOrd="0" presId="urn:microsoft.com/office/officeart/2018/2/layout/IconCircleList"/>
    <dgm:cxn modelId="{9994543D-A7A4-4C3D-AB3A-92CEA3121EAA}" type="presOf" srcId="{195D58CC-C49C-4D2C-935E-C02816A0C53A}" destId="{8AB54964-7071-4BF7-82CB-00D6D7BD1D42}" srcOrd="0" destOrd="0" presId="urn:microsoft.com/office/officeart/2018/2/layout/IconCircleList"/>
    <dgm:cxn modelId="{CD9A7E41-C024-42CC-A486-039BE42B6101}" type="presOf" srcId="{F5312CFC-2E90-42DF-A0FF-DB762F20CF46}" destId="{F9E31435-B881-4FDB-A321-D3AB2BFE6033}" srcOrd="0" destOrd="0" presId="urn:microsoft.com/office/officeart/2018/2/layout/IconCircleList"/>
    <dgm:cxn modelId="{E895FD81-2D3D-4266-9558-DB74FE4CCD49}" type="presOf" srcId="{AA22AF62-784A-432B-A7D4-019A0F8A6463}" destId="{9FC62983-0DB4-4107-B5FF-FC97D1E4CF0C}" srcOrd="0" destOrd="0" presId="urn:microsoft.com/office/officeart/2018/2/layout/IconCircleList"/>
    <dgm:cxn modelId="{BA52D78C-ADA5-462F-917B-90790609FB58}" type="presOf" srcId="{747AAD5D-8FC4-4509-8D94-6142DB278249}" destId="{7D95DE4D-8240-4F28-8999-8463DA0AE0B8}" srcOrd="0" destOrd="0" presId="urn:microsoft.com/office/officeart/2018/2/layout/IconCircleList"/>
    <dgm:cxn modelId="{19D3BFC7-49E9-4561-B3BB-62B5603E2245}" type="presOf" srcId="{C91EF8F5-57A7-478F-B9C6-2A4F40DFDC86}" destId="{31FAF19E-9516-40EF-88F1-DC9DE287D78A}" srcOrd="0" destOrd="0" presId="urn:microsoft.com/office/officeart/2018/2/layout/IconCircleList"/>
    <dgm:cxn modelId="{89F516CA-36AD-4820-98A7-CB193E9FCE01}" srcId="{747AAD5D-8FC4-4509-8D94-6142DB278249}" destId="{981B9AC8-2018-4A9A-9FD8-F99B2E7875B2}" srcOrd="3" destOrd="0" parTransId="{D696C4EE-5931-4463-90FC-5028B0F99F5F}" sibTransId="{2482CA94-81DC-48E3-A4E2-35EF96A14944}"/>
    <dgm:cxn modelId="{E08F7EDA-2306-4DD4-BD0A-61ACAAF1D54C}" srcId="{747AAD5D-8FC4-4509-8D94-6142DB278249}" destId="{195D58CC-C49C-4D2C-935E-C02816A0C53A}" srcOrd="1" destOrd="0" parTransId="{C9352D67-8630-4A05-8AA7-551A97FB2850}" sibTransId="{F5312CFC-2E90-42DF-A0FF-DB762F20CF46}"/>
    <dgm:cxn modelId="{0FA162F1-11D5-4AB8-A0F4-D09D306A7A72}" srcId="{747AAD5D-8FC4-4509-8D94-6142DB278249}" destId="{C91EF8F5-57A7-478F-B9C6-2A4F40DFDC86}" srcOrd="2" destOrd="0" parTransId="{486BAE6F-D220-45EA-9C49-306BBA6EB497}" sibTransId="{AA22AF62-784A-432B-A7D4-019A0F8A6463}"/>
    <dgm:cxn modelId="{0FF4D6F5-AD08-4597-886D-A73CCAE7539C}" srcId="{747AAD5D-8FC4-4509-8D94-6142DB278249}" destId="{A325803C-D170-46F5-9AFA-4D500D557929}" srcOrd="0" destOrd="0" parTransId="{28CEDCF3-476B-4902-9FB6-022731447B03}" sibTransId="{9D4EE4FA-6089-4E8E-9A6B-1CE000148812}"/>
    <dgm:cxn modelId="{8BD2698E-BE3F-4F58-9573-AAA119FF856E}" type="presParOf" srcId="{7D95DE4D-8240-4F28-8999-8463DA0AE0B8}" destId="{42F1385E-C987-4434-8C04-E3BF9E71A214}" srcOrd="0" destOrd="0" presId="urn:microsoft.com/office/officeart/2018/2/layout/IconCircleList"/>
    <dgm:cxn modelId="{1FE8B238-2F77-4EB1-A54B-BF914A087019}" type="presParOf" srcId="{42F1385E-C987-4434-8C04-E3BF9E71A214}" destId="{CD71EBCF-4DFB-421E-BA56-E477BEC04001}" srcOrd="0" destOrd="0" presId="urn:microsoft.com/office/officeart/2018/2/layout/IconCircleList"/>
    <dgm:cxn modelId="{DEC91E04-BD8F-4911-86B6-2F9A7633379E}" type="presParOf" srcId="{CD71EBCF-4DFB-421E-BA56-E477BEC04001}" destId="{A60DFD8B-E4FC-4009-B7C9-E5468B56CFCD}" srcOrd="0" destOrd="0" presId="urn:microsoft.com/office/officeart/2018/2/layout/IconCircleList"/>
    <dgm:cxn modelId="{172D8FAC-51DF-4DF3-9A15-56AD0F328CE1}" type="presParOf" srcId="{CD71EBCF-4DFB-421E-BA56-E477BEC04001}" destId="{7978B4D1-718F-47C3-B91B-923FD5A8A43A}" srcOrd="1" destOrd="0" presId="urn:microsoft.com/office/officeart/2018/2/layout/IconCircleList"/>
    <dgm:cxn modelId="{AD2FA0E0-CAC4-4D08-8F1D-9F13BAD4089B}" type="presParOf" srcId="{CD71EBCF-4DFB-421E-BA56-E477BEC04001}" destId="{7C743E12-41E3-4279-A51E-95C4C53F6D06}" srcOrd="2" destOrd="0" presId="urn:microsoft.com/office/officeart/2018/2/layout/IconCircleList"/>
    <dgm:cxn modelId="{A6E62749-A38A-49B3-8F96-B04CD6AD9759}" type="presParOf" srcId="{CD71EBCF-4DFB-421E-BA56-E477BEC04001}" destId="{E3724275-6264-4A07-9806-5EF5C10F8DAF}" srcOrd="3" destOrd="0" presId="urn:microsoft.com/office/officeart/2018/2/layout/IconCircleList"/>
    <dgm:cxn modelId="{417D459F-3361-4CAD-9A4B-F9BB57E67E06}" type="presParOf" srcId="{42F1385E-C987-4434-8C04-E3BF9E71A214}" destId="{329CB866-B262-48E2-81B3-259F86EBE479}" srcOrd="1" destOrd="0" presId="urn:microsoft.com/office/officeart/2018/2/layout/IconCircleList"/>
    <dgm:cxn modelId="{A1BDD944-A5F8-4C57-ADA6-08A50BA7DC11}" type="presParOf" srcId="{42F1385E-C987-4434-8C04-E3BF9E71A214}" destId="{6789E316-E2D5-46F5-B937-92FC348587FC}" srcOrd="2" destOrd="0" presId="urn:microsoft.com/office/officeart/2018/2/layout/IconCircleList"/>
    <dgm:cxn modelId="{9412A404-7DB8-45D7-AA83-4D2ED25E9DEE}" type="presParOf" srcId="{6789E316-E2D5-46F5-B937-92FC348587FC}" destId="{FAC9A545-AF7C-44A9-8FF8-7A283B992D9F}" srcOrd="0" destOrd="0" presId="urn:microsoft.com/office/officeart/2018/2/layout/IconCircleList"/>
    <dgm:cxn modelId="{DA54F996-6859-4694-8189-6029570BD7BE}" type="presParOf" srcId="{6789E316-E2D5-46F5-B937-92FC348587FC}" destId="{93E3A729-C72B-432C-A119-39D7EDB70107}" srcOrd="1" destOrd="0" presId="urn:microsoft.com/office/officeart/2018/2/layout/IconCircleList"/>
    <dgm:cxn modelId="{411C571D-8205-49F6-9810-D12FEC5B134E}" type="presParOf" srcId="{6789E316-E2D5-46F5-B937-92FC348587FC}" destId="{16A686CD-0679-48B5-807E-D24994AF5479}" srcOrd="2" destOrd="0" presId="urn:microsoft.com/office/officeart/2018/2/layout/IconCircleList"/>
    <dgm:cxn modelId="{6DE8D55F-E7B3-46A4-9B58-159DC7B65A94}" type="presParOf" srcId="{6789E316-E2D5-46F5-B937-92FC348587FC}" destId="{8AB54964-7071-4BF7-82CB-00D6D7BD1D42}" srcOrd="3" destOrd="0" presId="urn:microsoft.com/office/officeart/2018/2/layout/IconCircleList"/>
    <dgm:cxn modelId="{975F6852-57C1-4817-A54E-C03A2FCC4072}" type="presParOf" srcId="{42F1385E-C987-4434-8C04-E3BF9E71A214}" destId="{F9E31435-B881-4FDB-A321-D3AB2BFE6033}" srcOrd="3" destOrd="0" presId="urn:microsoft.com/office/officeart/2018/2/layout/IconCircleList"/>
    <dgm:cxn modelId="{796C570D-5388-4DFC-B4A7-3EB128DDBA92}" type="presParOf" srcId="{42F1385E-C987-4434-8C04-E3BF9E71A214}" destId="{06B4C1DE-6FB5-4CFF-8EED-5579495113A8}" srcOrd="4" destOrd="0" presId="urn:microsoft.com/office/officeart/2018/2/layout/IconCircleList"/>
    <dgm:cxn modelId="{8E6DDFB8-3A27-458C-91BD-166F09DE10DB}" type="presParOf" srcId="{06B4C1DE-6FB5-4CFF-8EED-5579495113A8}" destId="{DD3FAAEB-AE28-49C3-AD84-F285BBD656F0}" srcOrd="0" destOrd="0" presId="urn:microsoft.com/office/officeart/2018/2/layout/IconCircleList"/>
    <dgm:cxn modelId="{4CAEB805-8B77-4D49-B82D-7DE8BE820CBB}" type="presParOf" srcId="{06B4C1DE-6FB5-4CFF-8EED-5579495113A8}" destId="{D00F6288-8155-4365-B326-3CD267825AE2}" srcOrd="1" destOrd="0" presId="urn:microsoft.com/office/officeart/2018/2/layout/IconCircleList"/>
    <dgm:cxn modelId="{F7FEEA09-4978-4A0F-8F8B-F173F8E3D902}" type="presParOf" srcId="{06B4C1DE-6FB5-4CFF-8EED-5579495113A8}" destId="{D3454971-49CD-47A6-B87E-2D3F9E58FBAC}" srcOrd="2" destOrd="0" presId="urn:microsoft.com/office/officeart/2018/2/layout/IconCircleList"/>
    <dgm:cxn modelId="{5C6B7EE2-1B45-484F-9A0B-D3049A2AADA8}" type="presParOf" srcId="{06B4C1DE-6FB5-4CFF-8EED-5579495113A8}" destId="{31FAF19E-9516-40EF-88F1-DC9DE287D78A}" srcOrd="3" destOrd="0" presId="urn:microsoft.com/office/officeart/2018/2/layout/IconCircleList"/>
    <dgm:cxn modelId="{F024CF32-15DB-4013-B57A-96DFE1D66563}" type="presParOf" srcId="{42F1385E-C987-4434-8C04-E3BF9E71A214}" destId="{9FC62983-0DB4-4107-B5FF-FC97D1E4CF0C}" srcOrd="5" destOrd="0" presId="urn:microsoft.com/office/officeart/2018/2/layout/IconCircleList"/>
    <dgm:cxn modelId="{B10D0889-8AC4-4990-9D1B-6200866385E8}" type="presParOf" srcId="{42F1385E-C987-4434-8C04-E3BF9E71A214}" destId="{D2789477-06AA-435D-9364-07B712EDD3FB}" srcOrd="6" destOrd="0" presId="urn:microsoft.com/office/officeart/2018/2/layout/IconCircleList"/>
    <dgm:cxn modelId="{E5582BFB-7D05-44BB-8054-C0BAC820B033}" type="presParOf" srcId="{D2789477-06AA-435D-9364-07B712EDD3FB}" destId="{CE451440-CB20-4FC2-9265-AEFDCC02C21D}" srcOrd="0" destOrd="0" presId="urn:microsoft.com/office/officeart/2018/2/layout/IconCircleList"/>
    <dgm:cxn modelId="{6E0792CB-0975-47A2-A2CC-0D1360CD484F}" type="presParOf" srcId="{D2789477-06AA-435D-9364-07B712EDD3FB}" destId="{15011BB1-512C-4E27-A37E-00EF63E9CD9F}" srcOrd="1" destOrd="0" presId="urn:microsoft.com/office/officeart/2018/2/layout/IconCircleList"/>
    <dgm:cxn modelId="{3CD85174-6059-475D-A022-FE3756A3521B}" type="presParOf" srcId="{D2789477-06AA-435D-9364-07B712EDD3FB}" destId="{B17D1B0A-6A73-4296-974B-B3A2FF0997A5}" srcOrd="2" destOrd="0" presId="urn:microsoft.com/office/officeart/2018/2/layout/IconCircleList"/>
    <dgm:cxn modelId="{61910904-1879-4F63-A0FD-C73A4EEC8CB6}" type="presParOf" srcId="{D2789477-06AA-435D-9364-07B712EDD3FB}" destId="{0624EA90-76D5-4456-9B45-7DD0172E04E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DFD8B-E4FC-4009-B7C9-E5468B56CFCD}">
      <dsp:nvSpPr>
        <dsp:cNvPr id="0" name=""/>
        <dsp:cNvSpPr/>
      </dsp:nvSpPr>
      <dsp:spPr>
        <a:xfrm>
          <a:off x="188429" y="446861"/>
          <a:ext cx="1380818" cy="13808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8B4D1-718F-47C3-B91B-923FD5A8A43A}">
      <dsp:nvSpPr>
        <dsp:cNvPr id="0" name=""/>
        <dsp:cNvSpPr/>
      </dsp:nvSpPr>
      <dsp:spPr>
        <a:xfrm>
          <a:off x="478400" y="736833"/>
          <a:ext cx="800874" cy="800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24275-6264-4A07-9806-5EF5C10F8DAF}">
      <dsp:nvSpPr>
        <dsp:cNvPr id="0" name=""/>
        <dsp:cNvSpPr/>
      </dsp:nvSpPr>
      <dsp:spPr>
        <a:xfrm>
          <a:off x="1717435" y="241278"/>
          <a:ext cx="3550190" cy="179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We want you to use reusable containers – refill water bottles and use small lunchboxes instead of plastic bags</a:t>
          </a:r>
          <a:endParaRPr lang="en-US" sz="2300" kern="1200" dirty="0"/>
        </a:p>
      </dsp:txBody>
      <dsp:txXfrm>
        <a:off x="1717435" y="241278"/>
        <a:ext cx="3550190" cy="1791984"/>
      </dsp:txXfrm>
    </dsp:sp>
    <dsp:sp modelId="{FAC9A545-AF7C-44A9-8FF8-7A283B992D9F}">
      <dsp:nvSpPr>
        <dsp:cNvPr id="0" name=""/>
        <dsp:cNvSpPr/>
      </dsp:nvSpPr>
      <dsp:spPr>
        <a:xfrm>
          <a:off x="5834747" y="446861"/>
          <a:ext cx="1380818" cy="138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3A729-C72B-432C-A119-39D7EDB70107}">
      <dsp:nvSpPr>
        <dsp:cNvPr id="0" name=""/>
        <dsp:cNvSpPr/>
      </dsp:nvSpPr>
      <dsp:spPr>
        <a:xfrm>
          <a:off x="6124719" y="736833"/>
          <a:ext cx="800874" cy="800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4964-7071-4BF7-82CB-00D6D7BD1D42}">
      <dsp:nvSpPr>
        <dsp:cNvPr id="0" name=""/>
        <dsp:cNvSpPr/>
      </dsp:nvSpPr>
      <dsp:spPr>
        <a:xfrm>
          <a:off x="7437344" y="202477"/>
          <a:ext cx="3403009" cy="1869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Use reusable bags instead of plastic bags</a:t>
          </a:r>
          <a:endParaRPr lang="en-US" sz="2300" kern="1200" dirty="0"/>
        </a:p>
      </dsp:txBody>
      <dsp:txXfrm>
        <a:off x="7437344" y="202477"/>
        <a:ext cx="3403009" cy="1869586"/>
      </dsp:txXfrm>
    </dsp:sp>
    <dsp:sp modelId="{DD3FAAEB-AE28-49C3-AD84-F285BBD656F0}">
      <dsp:nvSpPr>
        <dsp:cNvPr id="0" name=""/>
        <dsp:cNvSpPr/>
      </dsp:nvSpPr>
      <dsp:spPr>
        <a:xfrm>
          <a:off x="188429" y="2820752"/>
          <a:ext cx="1380818" cy="13808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F6288-8155-4365-B326-3CD267825AE2}">
      <dsp:nvSpPr>
        <dsp:cNvPr id="0" name=""/>
        <dsp:cNvSpPr/>
      </dsp:nvSpPr>
      <dsp:spPr>
        <a:xfrm>
          <a:off x="478400" y="3110724"/>
          <a:ext cx="800874" cy="800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AF19E-9516-40EF-88F1-DC9DE287D78A}">
      <dsp:nvSpPr>
        <dsp:cNvPr id="0" name=""/>
        <dsp:cNvSpPr/>
      </dsp:nvSpPr>
      <dsp:spPr>
        <a:xfrm>
          <a:off x="1865137" y="2820752"/>
          <a:ext cx="3254786" cy="1380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Eat Healthy food and try to reduce buying food with plastic wrappers like crisps and chocolate bars</a:t>
          </a:r>
          <a:endParaRPr lang="en-US" sz="2300" kern="1200"/>
        </a:p>
      </dsp:txBody>
      <dsp:txXfrm>
        <a:off x="1865137" y="2820752"/>
        <a:ext cx="3254786" cy="1380818"/>
      </dsp:txXfrm>
    </dsp:sp>
    <dsp:sp modelId="{CE451440-CB20-4FC2-9265-AEFDCC02C21D}">
      <dsp:nvSpPr>
        <dsp:cNvPr id="0" name=""/>
        <dsp:cNvSpPr/>
      </dsp:nvSpPr>
      <dsp:spPr>
        <a:xfrm>
          <a:off x="5687045" y="2820752"/>
          <a:ext cx="1380818" cy="13808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11BB1-512C-4E27-A37E-00EF63E9CD9F}">
      <dsp:nvSpPr>
        <dsp:cNvPr id="0" name=""/>
        <dsp:cNvSpPr/>
      </dsp:nvSpPr>
      <dsp:spPr>
        <a:xfrm>
          <a:off x="5977017" y="3110724"/>
          <a:ext cx="800874" cy="8008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4EA90-76D5-4456-9B45-7DD0172E04E9}">
      <dsp:nvSpPr>
        <dsp:cNvPr id="0" name=""/>
        <dsp:cNvSpPr/>
      </dsp:nvSpPr>
      <dsp:spPr>
        <a:xfrm>
          <a:off x="7363753" y="2820752"/>
          <a:ext cx="3254786" cy="1380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Help us to care for our environment and help us to reduce our carbon footprint</a:t>
          </a:r>
          <a:endParaRPr lang="en-US" sz="2300" kern="1200" dirty="0"/>
        </a:p>
      </dsp:txBody>
      <dsp:txXfrm>
        <a:off x="7363753" y="2820752"/>
        <a:ext cx="3254786" cy="138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mommaven.com/2012/01/family-game-night-4-the-game-show-for-wii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hyperlink" Target="https://www.flickr.com/photos/crosswindscc/691136232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okedbrains.net/2016/10/best-lunch-boxes-and-lunch-bags-for-you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ndabergnow.com/2019/12/15/tasty-healthy-lunchboxes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DDF717E-1596-4763-8083-7EDE48E7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16E5FD-1641-417A-B344-1BB5728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848705-2271-F7FC-1C51-C206703D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chemeClr val="accent1"/>
                </a:solidFill>
              </a:rPr>
              <a:t>ECO ASSEMBLY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D779-3770-B10E-FA9D-7C48D1177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8949"/>
            <a:ext cx="8767860" cy="721416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accent1"/>
              </a:solidFill>
            </a:endParaRPr>
          </a:p>
          <a:p>
            <a:r>
              <a:rPr lang="en-GB" sz="1600">
                <a:solidFill>
                  <a:schemeClr val="accent1"/>
                </a:solidFill>
              </a:rPr>
              <a:t>February 2024</a:t>
            </a:r>
          </a:p>
          <a:p>
            <a:endParaRPr lang="en-GB" sz="1600">
              <a:solidFill>
                <a:schemeClr val="accent1"/>
              </a:solidFill>
            </a:endParaRPr>
          </a:p>
        </p:txBody>
      </p:sp>
      <p:pic>
        <p:nvPicPr>
          <p:cNvPr id="7" name="Picture 6" descr="A group of children holding a green flag&#10;&#10;Description automatically generated">
            <a:extLst>
              <a:ext uri="{FF2B5EF4-FFF2-40B4-BE49-F238E27FC236}">
                <a16:creationId xmlns:a16="http://schemas.microsoft.com/office/drawing/2014/main" id="{5362C95C-FD6F-1AE0-D403-D67051B11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" r="5947" b="2"/>
          <a:stretch/>
        </p:blipFill>
        <p:spPr>
          <a:xfrm>
            <a:off x="2015042" y="838090"/>
            <a:ext cx="4195258" cy="2998155"/>
          </a:xfrm>
          <a:prstGeom prst="rect">
            <a:avLst/>
          </a:prstGeom>
        </p:spPr>
      </p:pic>
      <p:pic>
        <p:nvPicPr>
          <p:cNvPr id="9" name="Picture 8" descr="A logo with trees and water&#10;&#10;Description automatically generated">
            <a:extLst>
              <a:ext uri="{FF2B5EF4-FFF2-40B4-BE49-F238E27FC236}">
                <a16:creationId xmlns:a16="http://schemas.microsoft.com/office/drawing/2014/main" id="{8DE23C43-DC15-707C-3204-5633D4A7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5" y="838090"/>
            <a:ext cx="2796733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8A0E-171D-08DE-7CED-47B984A5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609600"/>
            <a:ext cx="10169434" cy="1237861"/>
          </a:xfrm>
        </p:spPr>
        <p:txBody>
          <a:bodyPr/>
          <a:lstStyle/>
          <a:p>
            <a:pPr algn="ctr"/>
            <a:r>
              <a:rPr lang="en-GB" b="1" u="sng" dirty="0">
                <a:latin typeface="Cavolini" panose="03000502040302020204" pitchFamily="66" charset="0"/>
                <a:cs typeface="Cavolini" panose="03000502040302020204" pitchFamily="66" charset="0"/>
              </a:rPr>
              <a:t>OUR NEW MOTTO FOR 2024-25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0DE6-E8F7-77C7-C1F8-C95CA872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443" y="2209800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8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Don’t be bitter, pick up your litter!</a:t>
            </a:r>
          </a:p>
        </p:txBody>
      </p:sp>
    </p:spTree>
    <p:extLst>
      <p:ext uri="{BB962C8B-B14F-4D97-AF65-F5344CB8AC3E}">
        <p14:creationId xmlns:p14="http://schemas.microsoft.com/office/powerpoint/2010/main" val="96836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48FB-BFAA-E99D-1AAB-92896261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1" y="894825"/>
            <a:ext cx="10082810" cy="169268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One of our targets this year is to </a:t>
            </a:r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eliminate litter </a:t>
            </a:r>
            <a:r>
              <a:rPr lang="en-GB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our school grounds.</a:t>
            </a:r>
            <a:br>
              <a:rPr lang="en-GB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3FAF-77AA-419A-24CE-1445D516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2" y="2799184"/>
            <a:ext cx="10226350" cy="4256139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We need your help! </a:t>
            </a:r>
            <a:r>
              <a:rPr lang="en-GB" b="1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Don’t drop litter</a:t>
            </a:r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Help us to </a:t>
            </a:r>
            <a:r>
              <a:rPr lang="en-GB" b="1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Keep our world clean and tidy</a:t>
            </a:r>
          </a:p>
          <a:p>
            <a:endParaRPr lang="en-GB" b="1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b="1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Use a bin </a:t>
            </a:r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when you are out and about and </a:t>
            </a:r>
            <a:r>
              <a:rPr lang="en-GB" b="1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if there is no bin nearby then…. bring you rubbish home with you</a:t>
            </a:r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 and put it in your own bin.</a:t>
            </a:r>
          </a:p>
          <a:p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" indent="0">
              <a:buNone/>
            </a:pPr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0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512D7-6BA5-6F10-A416-34E2BC577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602" y="488418"/>
            <a:ext cx="4740465" cy="5912382"/>
          </a:xfrm>
          <a:prstGeom prst="rect">
            <a:avLst/>
          </a:prstGeom>
        </p:spPr>
      </p:pic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FA4658FA-F2EB-028C-2BA0-FD05DD818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6" y="1966702"/>
            <a:ext cx="5645502" cy="2395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7E2E4-945B-139A-B6EB-E727B0A42D92}"/>
              </a:ext>
            </a:extLst>
          </p:cNvPr>
          <p:cNvSpPr txBox="1"/>
          <p:nvPr/>
        </p:nvSpPr>
        <p:spPr>
          <a:xfrm>
            <a:off x="561770" y="488418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WHOLE SCHOOL EVENT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2E96A-3B49-3562-1F11-0FF009095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699" y="4186545"/>
            <a:ext cx="3443048" cy="2293515"/>
          </a:xfrm>
          <a:prstGeom prst="rect">
            <a:avLst/>
          </a:prstGeom>
        </p:spPr>
      </p:pic>
      <p:pic>
        <p:nvPicPr>
          <p:cNvPr id="5" name="Picture 4" descr="A game cover with text and images&#10;&#10;Description automatically generated">
            <a:extLst>
              <a:ext uri="{FF2B5EF4-FFF2-40B4-BE49-F238E27FC236}">
                <a16:creationId xmlns:a16="http://schemas.microsoft.com/office/drawing/2014/main" id="{F39664A1-3AA9-0AD0-C21C-A93478E38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660363" y="-848255"/>
            <a:ext cx="447240" cy="447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718AB-14EF-68E9-B653-DA3E66CA5B4C}"/>
              </a:ext>
            </a:extLst>
          </p:cNvPr>
          <p:cNvSpPr txBox="1"/>
          <p:nvPr/>
        </p:nvSpPr>
        <p:spPr>
          <a:xfrm>
            <a:off x="12660362" y="488418"/>
            <a:ext cx="34917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themommaven.com/2012/01/family-game-night-4-the-game-show-for-wii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10" name="Picture 9" descr="A group of boxes of board games&#10;&#10;Description automatically generated">
            <a:extLst>
              <a:ext uri="{FF2B5EF4-FFF2-40B4-BE49-F238E27FC236}">
                <a16:creationId xmlns:a16="http://schemas.microsoft.com/office/drawing/2014/main" id="{068D264F-1C10-46EC-04F4-076EF1859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56137" y="341288"/>
            <a:ext cx="2167219" cy="16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39B9-EDB9-A101-83D4-CBEA8495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Cavolini" panose="03000502040302020204" pitchFamily="66" charset="0"/>
                <a:cs typeface="Cavolini" panose="03000502040302020204" pitchFamily="66" charset="0"/>
              </a:rPr>
              <a:t>Another priority is to reduce the amount of </a:t>
            </a:r>
            <a:r>
              <a:rPr lang="en-GB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single use plastic</a:t>
            </a:r>
            <a:r>
              <a:rPr lang="en-GB" sz="3000" dirty="0">
                <a:latin typeface="Cavolini" panose="03000502040302020204" pitchFamily="66" charset="0"/>
                <a:cs typeface="Cavolini" panose="03000502040302020204" pitchFamily="66" charset="0"/>
              </a:rPr>
              <a:t> we use.		</a:t>
            </a:r>
            <a:br>
              <a:rPr lang="en-GB" sz="30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3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09225E-35E3-2A87-0377-C9864F034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972618"/>
              </p:ext>
            </p:extLst>
          </p:nvPr>
        </p:nvGraphicFramePr>
        <p:xfrm>
          <a:off x="653143" y="1763485"/>
          <a:ext cx="11028783" cy="440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59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A079-1947-0AAF-AD74-EAFA7098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609600"/>
            <a:ext cx="10141442" cy="1952732"/>
          </a:xfrm>
        </p:spPr>
        <p:txBody>
          <a:bodyPr/>
          <a:lstStyle/>
          <a:p>
            <a:pPr algn="ctr"/>
            <a:r>
              <a:rPr lang="en-GB" b="1" dirty="0"/>
              <a:t>How can </a:t>
            </a:r>
            <a:r>
              <a:rPr lang="en-GB" b="1" dirty="0">
                <a:solidFill>
                  <a:schemeClr val="accent2"/>
                </a:solidFill>
              </a:rPr>
              <a:t>you</a:t>
            </a:r>
            <a:r>
              <a:rPr lang="en-GB" b="1" dirty="0"/>
              <a:t> help to be ECO friendly </a:t>
            </a:r>
            <a:br>
              <a:rPr lang="en-GB" b="1" dirty="0"/>
            </a:br>
            <a:r>
              <a:rPr lang="en-GB" b="1" dirty="0"/>
              <a:t>at lunchtime?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4043-1E01-EBA4-4E18-1C923B4A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GB" sz="4500" b="1" dirty="0"/>
          </a:p>
          <a:p>
            <a:pPr marL="45720" indent="0" algn="ctr">
              <a:buNone/>
            </a:pPr>
            <a:r>
              <a:rPr lang="en-GB" sz="4500" b="1" u="sng" dirty="0"/>
              <a:t>The LUNCH BOX </a:t>
            </a:r>
          </a:p>
          <a:p>
            <a:pPr marL="45720" indent="0" algn="ctr">
              <a:buNone/>
            </a:pPr>
            <a:r>
              <a:rPr lang="en-GB" sz="4500" b="1" u="sng" dirty="0"/>
              <a:t>Challenge</a:t>
            </a:r>
          </a:p>
          <a:p>
            <a:pPr marL="45720" indent="0" algn="ctr">
              <a:buNone/>
            </a:pPr>
            <a:endParaRPr lang="en-GB" sz="4500" b="1" u="sng" dirty="0"/>
          </a:p>
        </p:txBody>
      </p:sp>
      <p:pic>
        <p:nvPicPr>
          <p:cNvPr id="5" name="Picture 4" descr="A lunch box with food in it&#10;&#10;Description automatically generated">
            <a:extLst>
              <a:ext uri="{FF2B5EF4-FFF2-40B4-BE49-F238E27FC236}">
                <a16:creationId xmlns:a16="http://schemas.microsoft.com/office/drawing/2014/main" id="{47B7E25A-0A3F-EC58-0F52-69AAD4FB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4011420"/>
            <a:ext cx="4077757" cy="2522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248DC-B7E0-74D3-B874-BF57DDAD91E7}"/>
              </a:ext>
            </a:extLst>
          </p:cNvPr>
          <p:cNvSpPr txBox="1"/>
          <p:nvPr/>
        </p:nvSpPr>
        <p:spPr>
          <a:xfrm>
            <a:off x="381000" y="6627168"/>
            <a:ext cx="3379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crookedbrains.net/2016/10/best-lunch-boxes-and-lunch-bags-for-you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8" name="Picture 7" descr="A lunch box with fruits and vegetables&#10;&#10;Description automatically generated">
            <a:extLst>
              <a:ext uri="{FF2B5EF4-FFF2-40B4-BE49-F238E27FC236}">
                <a16:creationId xmlns:a16="http://schemas.microsoft.com/office/drawing/2014/main" id="{A3F81A5E-0C7C-D87D-D491-D0A509D0B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48057" y="4674436"/>
            <a:ext cx="2929814" cy="1952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0E5A38-6421-440B-26C6-DAF9608B3129}"/>
              </a:ext>
            </a:extLst>
          </p:cNvPr>
          <p:cNvSpPr txBox="1"/>
          <p:nvPr/>
        </p:nvSpPr>
        <p:spPr>
          <a:xfrm>
            <a:off x="8848057" y="6704464"/>
            <a:ext cx="2929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www.bundabergnow.com/2019/12/15/tasty-healthy-lunchboxe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2199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98C9-752E-C2DF-6736-1676FE71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69" y="321438"/>
            <a:ext cx="9875520" cy="1356360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5A5A-162E-2822-4707-3DD50B338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501628"/>
            <a:ext cx="9872871" cy="4748169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Don’t drop litter – put it in the bin</a:t>
            </a:r>
          </a:p>
          <a:p>
            <a:pPr algn="ctr"/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Recycle and reuse as many items as you can </a:t>
            </a:r>
          </a:p>
          <a:p>
            <a:pPr algn="ctr"/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Bring used toys and books, you no longer want to our Toy and Book Sale (Bring items in on Friday or Monday)</a:t>
            </a:r>
          </a:p>
          <a:p>
            <a:pPr algn="ctr"/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Toy and Book Sale – Tuesday 27 February 2024</a:t>
            </a:r>
          </a:p>
          <a:p>
            <a:pPr algn="ctr"/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Make sure your lunch box is single use plastic free!  </a:t>
            </a:r>
          </a:p>
          <a:p>
            <a:pPr marL="45720" indent="0" algn="ctr">
              <a:buNone/>
            </a:pPr>
            <a:r>
              <a:rPr lang="en-GB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REMEMBER Don’t be Bitter – Pick up your litter!</a:t>
            </a:r>
          </a:p>
        </p:txBody>
      </p:sp>
    </p:spTree>
    <p:extLst>
      <p:ext uri="{BB962C8B-B14F-4D97-AF65-F5344CB8AC3E}">
        <p14:creationId xmlns:p14="http://schemas.microsoft.com/office/powerpoint/2010/main" val="221439336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349</TotalTime>
  <Words>287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Cavolini</vt:lpstr>
      <vt:lpstr>Corbel</vt:lpstr>
      <vt:lpstr>Basis</vt:lpstr>
      <vt:lpstr>ECO ASSEMBLY </vt:lpstr>
      <vt:lpstr>OUR NEW MOTTO FOR 2024-25</vt:lpstr>
      <vt:lpstr>One of our targets this year is to eliminate litter from our school grounds.   </vt:lpstr>
      <vt:lpstr>PowerPoint Presentation</vt:lpstr>
      <vt:lpstr>Another priority is to reduce the amount of single use plastic we use.     </vt:lpstr>
      <vt:lpstr>How can you help to be ECO friendly  at lunchtime?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ASSEMBLY</dc:title>
  <dc:creator>K WHITE</dc:creator>
  <cp:lastModifiedBy>K WHITE</cp:lastModifiedBy>
  <cp:revision>6</cp:revision>
  <cp:lastPrinted>2024-02-20T11:24:50Z</cp:lastPrinted>
  <dcterms:created xsi:type="dcterms:W3CDTF">2024-02-19T11:57:28Z</dcterms:created>
  <dcterms:modified xsi:type="dcterms:W3CDTF">2024-02-20T11:37:49Z</dcterms:modified>
</cp:coreProperties>
</file>